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" name="Google Shape;120;g2ab97898a3a_1_3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ab97898a3a_1_3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" name="Google Shape;126;g2ab97898a3a_1_8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ab97898a3a_1_8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" name="Google Shape;132;g2ab97898a3a_1_14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ab97898a3a_1_14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9" name="Google Shape;139;g2ab97898a3a_1_21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b97898a3a_1_21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" name="Google Shape;147;g2ab97898a3a_1_34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ab97898a3a_1_34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" name="Google Shape;57;g264ce9a1911_0_0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4ce9a1911_0_0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" name="Google Shape;63;g264ce9a1911_0_10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64ce9a1911_0_10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4" name="Google Shape;74;g2ab97898a3a_0_35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ab97898a3a_0_35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" name="Google Shape;79;g2ab97898a3a_0_0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ab97898a3a_0_0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" name="Google Shape;87;g2ab97898a3a_0_18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ab97898a3a_0_18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" name="Google Shape;94;g2ab97898a3a_0_7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ab97898a3a_0_7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" name="Google Shape;106;g2ab97898a3a_0_24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ab97898a3a_0_24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" name="Google Shape;113;g2ab97898a3a_0_30:notes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ab97898a3a_0_30:notes"/>
          <p:cNvSpPr txBox="1"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slide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Microsoft JhengHei"/>
              <a:buNone/>
              <a:defRPr sz="5200">
                <a:latin typeface="Microsoft JhengHei"/>
                <a:ea typeface="Microsoft JhengHei"/>
                <a:cs typeface="Microsoft JhengHe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Microsoft JhengHei"/>
              <a:buNone/>
              <a:defRPr sz="5200">
                <a:latin typeface="Microsoft JhengHei"/>
                <a:ea typeface="Microsoft JhengHei"/>
                <a:cs typeface="Microsoft JhengHe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Microsoft JhengHei"/>
              <a:buNone/>
              <a:defRPr sz="5200">
                <a:latin typeface="Microsoft JhengHei"/>
                <a:ea typeface="Microsoft JhengHei"/>
                <a:cs typeface="Microsoft JhengHe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Microsoft JhengHei"/>
              <a:buNone/>
              <a:defRPr sz="5200">
                <a:latin typeface="Microsoft JhengHei"/>
                <a:ea typeface="Microsoft JhengHei"/>
                <a:cs typeface="Microsoft JhengHe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Microsoft JhengHei"/>
              <a:buNone/>
              <a:defRPr sz="5200">
                <a:latin typeface="Microsoft JhengHei"/>
                <a:ea typeface="Microsoft JhengHei"/>
                <a:cs typeface="Microsoft JhengHe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Microsoft JhengHei"/>
              <a:buNone/>
              <a:defRPr sz="5200">
                <a:latin typeface="Microsoft JhengHei"/>
                <a:ea typeface="Microsoft JhengHei"/>
                <a:cs typeface="Microsoft JhengHe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Microsoft JhengHei"/>
              <a:buNone/>
              <a:defRPr sz="5200">
                <a:latin typeface="Microsoft JhengHei"/>
                <a:ea typeface="Microsoft JhengHei"/>
                <a:cs typeface="Microsoft JhengHe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Microsoft JhengHei"/>
              <a:buNone/>
              <a:defRPr sz="5200">
                <a:latin typeface="Microsoft JhengHei"/>
                <a:ea typeface="Microsoft JhengHei"/>
                <a:cs typeface="Microsoft JhengHe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Microsoft JhengHei"/>
              <a:buNone/>
              <a:defRPr sz="5200">
                <a:latin typeface="Microsoft JhengHei"/>
                <a:ea typeface="Microsoft JhengHei"/>
                <a:cs typeface="Microsoft JhengHe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ig number" userDrawn="1">
  <p:cSld name="BIG_NUMB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 bwMode="auto"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pPr>
              <a:defRPr/>
            </a:pPr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 bwMode="auto"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Blank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header" type="secHead" userDrawn="1">
  <p:cSld name="SECTION_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 bwMode="auto"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icrosoft JhengHei"/>
              <a:buNone/>
              <a:defRPr sz="3600">
                <a:latin typeface="Microsoft JhengHei"/>
                <a:ea typeface="Microsoft JhengHei"/>
                <a:cs typeface="Microsoft JhengHe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Microsoft JhengHei"/>
              <a:buNone/>
              <a:defRPr sz="3600">
                <a:latin typeface="Microsoft JhengHei"/>
                <a:ea typeface="Microsoft JhengHei"/>
                <a:cs typeface="Microsoft JhengHe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Microsoft JhengHei"/>
              <a:buNone/>
              <a:defRPr sz="3600">
                <a:latin typeface="Microsoft JhengHei"/>
                <a:ea typeface="Microsoft JhengHei"/>
                <a:cs typeface="Microsoft JhengHe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Microsoft JhengHei"/>
              <a:buNone/>
              <a:defRPr sz="3600">
                <a:latin typeface="Microsoft JhengHei"/>
                <a:ea typeface="Microsoft JhengHei"/>
                <a:cs typeface="Microsoft JhengHe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Microsoft JhengHei"/>
              <a:buNone/>
              <a:defRPr sz="3600">
                <a:latin typeface="Microsoft JhengHei"/>
                <a:ea typeface="Microsoft JhengHei"/>
                <a:cs typeface="Microsoft JhengHe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Microsoft JhengHei"/>
              <a:buNone/>
              <a:defRPr sz="3600">
                <a:latin typeface="Microsoft JhengHei"/>
                <a:ea typeface="Microsoft JhengHei"/>
                <a:cs typeface="Microsoft JhengHe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Microsoft JhengHei"/>
              <a:buNone/>
              <a:defRPr sz="3600">
                <a:latin typeface="Microsoft JhengHei"/>
                <a:ea typeface="Microsoft JhengHei"/>
                <a:cs typeface="Microsoft JhengHe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Microsoft JhengHei"/>
              <a:buNone/>
              <a:defRPr sz="3600">
                <a:latin typeface="Microsoft JhengHei"/>
                <a:ea typeface="Microsoft JhengHei"/>
                <a:cs typeface="Microsoft JhengHe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Microsoft JhengHei"/>
              <a:buNone/>
              <a:defRPr sz="3600">
                <a:latin typeface="Microsoft JhengHei"/>
                <a:ea typeface="Microsoft JhengHei"/>
                <a:cs typeface="Microsoft JhengHe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body" type="tx" userDrawn="1">
  <p:cSld name="TITLE_AND_BOD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and two columns" type="twoColTx" userDrawn="1">
  <p:cSld name="TITLE_AND_TWO_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 bwMode="auto">
          <a:xfrm>
            <a:off x="4832399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Title only" type="titleOnly" userDrawn="1">
  <p:cSld name="TITLE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One column text" userDrawn="1">
  <p:cSld name="ONE_COLUM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 bwMode="auto"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pPr>
              <a:defRPr/>
            </a:pP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 bwMode="auto"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>
              <a:defRPr/>
            </a:pPr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Main point" userDrawn="1">
  <p:cSld name="MAIN_POI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 bwMode="auto"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pPr>
              <a:defRPr/>
            </a:pP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Section title and description" userDrawn="1">
  <p:cSld name="SECTION_TITLE_AND_DESCRI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 bwMode="auto"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 bwMode="auto">
          <a:xfrm>
            <a:off x="265500" y="1233175"/>
            <a:ext cx="4045199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pPr>
              <a:defRPr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 bwMode="auto">
          <a:xfrm>
            <a:off x="265500" y="2803075"/>
            <a:ext cx="4045199" cy="1235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pPr>
              <a:defRPr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 bwMode="auto"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Caption" userDrawn="1">
  <p:cSld name="CAPTION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 bwMode="auto"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6AA84F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rosoft JhengHei"/>
              <a:buNone/>
              <a:defRPr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rosoft JhengHei"/>
              <a:buNone/>
              <a:defRPr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rosoft JhengHei"/>
              <a:buNone/>
              <a:defRPr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rosoft JhengHei"/>
              <a:buNone/>
              <a:defRPr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rosoft JhengHei"/>
              <a:buNone/>
              <a:defRPr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rosoft JhengHei"/>
              <a:buNone/>
              <a:defRPr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rosoft JhengHei"/>
              <a:buNone/>
              <a:defRPr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rosoft JhengHei"/>
              <a:buNone/>
              <a:defRPr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rosoft JhengHei"/>
              <a:buNone/>
              <a:defRPr sz="2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icrosoft JhengHei"/>
              <a:buChar char="●"/>
              <a:defRPr sz="18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1pPr>
            <a:lvl2pPr marL="914400" lvl="1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icrosoft JhengHei"/>
              <a:buChar char="○"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2pPr>
            <a:lvl3pPr marL="1371600" lvl="2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icrosoft JhengHei"/>
              <a:buChar char="■"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3pPr>
            <a:lvl4pPr marL="1828800" lvl="3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icrosoft JhengHei"/>
              <a:buChar char="●"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4pPr>
            <a:lvl5pPr marL="2286000" lvl="4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icrosoft JhengHei"/>
              <a:buChar char="○"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5pPr>
            <a:lvl6pPr marL="2743200" lvl="5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icrosoft JhengHei"/>
              <a:buChar char="■"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6pPr>
            <a:lvl7pPr marL="3200400" lvl="6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icrosoft JhengHei"/>
              <a:buChar char="●"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7pPr>
            <a:lvl8pPr marL="3657600" lvl="7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icrosoft JhengHei"/>
              <a:buChar char="○"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8pPr>
            <a:lvl9pPr marL="4114800" lvl="8" indent="-31750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icrosoft JhengHei"/>
              <a:buChar char="■"/>
              <a:defRPr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 bwMode="auto"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defRPr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 b="1"/>
              <a:t>QRcode檔案轉換器</a:t>
            </a:r>
            <a:endParaRPr b="1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4110060006-鄭皓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>
            <a:spLocks noGrp="1"/>
          </p:cNvSpPr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Part 2-影片轉zip</a:t>
            </a: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將影片逐幀放入Linked list</a:t>
            </a:r>
            <a:endParaRPr/>
          </a:p>
        </p:txBody>
      </p:sp>
      <p:pic>
        <p:nvPicPr>
          <p:cNvPr id="130" name="Google Shape;130;p2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157537" y="1628775"/>
            <a:ext cx="2828925" cy="188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相片解碼</a:t>
            </a:r>
            <a:endParaRPr/>
          </a:p>
        </p:txBody>
      </p:sp>
      <p:pic>
        <p:nvPicPr>
          <p:cNvPr id="136" name="Google Shape;136;p2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11688" y="1017724"/>
            <a:ext cx="412432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/>
          <p:nvPr/>
        </p:nvPicPr>
        <p:blipFill>
          <a:blip r:embed="rId4">
            <a:alphaModFix/>
          </a:blip>
          <a:stretch/>
        </p:blipFill>
        <p:spPr bwMode="auto">
          <a:xfrm>
            <a:off x="311700" y="2003325"/>
            <a:ext cx="6286500" cy="260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將所有Linked list寫入zip檔</a:t>
            </a:r>
            <a:endParaRPr/>
          </a:p>
        </p:txBody>
      </p:sp>
      <p:pic>
        <p:nvPicPr>
          <p:cNvPr id="143" name="Google Shape;143;p2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11700" y="1017713"/>
            <a:ext cx="3543300" cy="19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 bwMode="auto">
          <a:xfrm>
            <a:off x="311700" y="3665675"/>
            <a:ext cx="81483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>
              <a:spcBef>
                <a:spcPts val="0"/>
              </a:spcBef>
              <a:spcAft>
                <a:spcPts val="1200"/>
              </a:spcAft>
              <a:buNone/>
              <a:defRPr/>
            </a:pPr>
            <a:r>
              <a:rPr lang="zh-TW"/>
              <a:t>解壓縮的結果會跟input一模一樣</a:t>
            </a:r>
            <a:endParaRPr/>
          </a:p>
        </p:txBody>
      </p:sp>
      <p:pic>
        <p:nvPicPr>
          <p:cNvPr id="145" name="Google Shape;145;p25"/>
          <p:cNvPicPr/>
          <p:nvPr/>
        </p:nvPicPr>
        <p:blipFill>
          <a:blip r:embed="rId4">
            <a:alphaModFix/>
          </a:blip>
          <a:stretch/>
        </p:blipFill>
        <p:spPr bwMode="auto">
          <a:xfrm>
            <a:off x="311700" y="3008437"/>
            <a:ext cx="7353300" cy="65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>
            <a:spLocks noGrp="1"/>
          </p:cNvSpPr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Thank you!</a:t>
            </a:r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subTitle" idx="1"/>
          </p:nvPr>
        </p:nvSpPr>
        <p:spPr bwMode="auto"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核心概念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 dirty="0"/>
              <a:t>Youtube平台沒有上傳大小限制</a:t>
            </a:r>
            <a:endParaRPr dirty="0"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 dirty="0"/>
              <a:t>只要想辦法將檔案轉為影片檔，就可以上傳到Youtube</a:t>
            </a:r>
            <a:endParaRPr dirty="0"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 dirty="0"/>
              <a:t>從而得到無限雲端容量</a:t>
            </a:r>
            <a:endParaRPr dirty="0"/>
          </a:p>
          <a:p>
            <a:pPr marL="0" lvl="0" indent="0" algn="l"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zh-TW" dirty="0"/>
              <a:t>需要時將影片轉回原先檔案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大綱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600"/>
            <a:ext cx="27873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 b="1"/>
              <a:t>上傳</a:t>
            </a:r>
            <a:endParaRPr b="1"/>
          </a:p>
          <a:p>
            <a:pPr marL="45720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/>
              <a:t>將zip檔轉為QRcode</a:t>
            </a:r>
            <a:endParaRPr/>
          </a:p>
          <a:p>
            <a:pPr marL="45720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/>
              <a:t>將QRcode寫入影片</a:t>
            </a:r>
            <a:endParaRPr/>
          </a:p>
          <a:p>
            <a:pPr marL="45720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/>
              <a:t>上傳到Youtube</a:t>
            </a:r>
            <a:endParaRPr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/>
              <a:t>下載</a:t>
            </a:r>
            <a:endParaRPr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/>
              <a:t>	下載影片</a:t>
            </a:r>
            <a:endParaRPr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/>
              <a:t>	逐幀解碼</a:t>
            </a:r>
            <a:endParaRPr/>
          </a:p>
          <a:p>
            <a:pPr marL="0" lvl="0" indent="0" algn="l"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zh-TW"/>
              <a:t>	轉回zip檔</a:t>
            </a:r>
            <a:endParaRPr/>
          </a:p>
        </p:txBody>
      </p:sp>
      <p:pic>
        <p:nvPicPr>
          <p:cNvPr id="68" name="Google Shape;68;p1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3098950" y="1255349"/>
            <a:ext cx="1473050" cy="14730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/>
          <p:nvPr/>
        </p:nvSpPr>
        <p:spPr bwMode="auto">
          <a:xfrm>
            <a:off x="4572000" y="1801975"/>
            <a:ext cx="759600" cy="379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Microsoft JhengHei"/>
              <a:ea typeface="Microsoft JhengHei"/>
              <a:cs typeface="Microsoft JhengHei"/>
            </a:endParaRPr>
          </a:p>
        </p:txBody>
      </p:sp>
      <p:pic>
        <p:nvPicPr>
          <p:cNvPr id="70" name="Google Shape;70;p15"/>
          <p:cNvPicPr/>
          <p:nvPr/>
        </p:nvPicPr>
        <p:blipFill>
          <a:blip r:embed="rId4">
            <a:alphaModFix/>
          </a:blip>
          <a:stretch/>
        </p:blipFill>
        <p:spPr bwMode="auto">
          <a:xfrm>
            <a:off x="5385500" y="1255349"/>
            <a:ext cx="1473050" cy="147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/>
          <p:nvPr/>
        </p:nvPicPr>
        <p:blipFill>
          <a:blip r:embed="rId5">
            <a:alphaModFix/>
          </a:blip>
          <a:srcRect l="22889" t="27328" r="20070" b="24388"/>
          <a:stretch/>
        </p:blipFill>
        <p:spPr bwMode="auto">
          <a:xfrm>
            <a:off x="7672050" y="1509211"/>
            <a:ext cx="1383400" cy="117109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/>
          <p:nvPr/>
        </p:nvSpPr>
        <p:spPr bwMode="auto">
          <a:xfrm>
            <a:off x="6912450" y="1904850"/>
            <a:ext cx="759600" cy="379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Microsoft JhengHei"/>
              <a:ea typeface="Microsoft JhengHei"/>
              <a:cs typeface="Microsoft Jheng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ctrTitle"/>
          </p:nvPr>
        </p:nvSpPr>
        <p:spPr bwMode="auto"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Part 1-輸出影片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檔案前處理</a:t>
            </a: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 bwMode="auto">
          <a:xfrm>
            <a:off x="311700" y="1152475"/>
            <a:ext cx="4231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 dirty="0"/>
              <a:t>每一張QRcode大約可以儲存2500位元的資料</a:t>
            </a:r>
            <a:endParaRPr dirty="0"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 dirty="0"/>
              <a:t>所有檔案都能夠被轉換為64進位的字串</a:t>
            </a:r>
            <a:endParaRPr dirty="0"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 dirty="0"/>
              <a:t>將檔案分割為每2048位元一份</a:t>
            </a:r>
            <a:endParaRPr dirty="0"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endParaRPr dirty="0"/>
          </a:p>
          <a:p>
            <a:pPr marL="0" lvl="0" indent="0" algn="l">
              <a:spcBef>
                <a:spcPts val="1200"/>
              </a:spcBef>
              <a:spcAft>
                <a:spcPts val="1200"/>
              </a:spcAft>
              <a:buNone/>
              <a:defRPr/>
            </a:pPr>
            <a:endParaRPr dirty="0"/>
          </a:p>
        </p:txBody>
      </p:sp>
      <p:pic>
        <p:nvPicPr>
          <p:cNvPr id="84" name="Google Shape;84;p17"/>
          <p:cNvPicPr/>
          <p:nvPr/>
        </p:nvPicPr>
        <p:blipFill>
          <a:blip r:embed="rId3">
            <a:alphaModFix/>
          </a:blip>
          <a:srcRect r="4379"/>
          <a:stretch/>
        </p:blipFill>
        <p:spPr bwMode="auto">
          <a:xfrm>
            <a:off x="4744824" y="1152475"/>
            <a:ext cx="4399175" cy="8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/>
          <p:nvPr/>
        </p:nvPicPr>
        <p:blipFill>
          <a:blip r:embed="rId4">
            <a:alphaModFix/>
          </a:blip>
          <a:stretch/>
        </p:blipFill>
        <p:spPr bwMode="auto">
          <a:xfrm>
            <a:off x="4744825" y="2409675"/>
            <a:ext cx="4399175" cy="484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64bit to QRcode</a:t>
            </a:r>
            <a:endParaRPr/>
          </a:p>
        </p:txBody>
      </p:sp>
      <p:pic>
        <p:nvPicPr>
          <p:cNvPr id="91" name="Google Shape;91;p18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808150" y="2571750"/>
            <a:ext cx="7448550" cy="1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 bwMode="auto">
          <a:xfrm>
            <a:off x="2345550" y="1017724"/>
            <a:ext cx="4452900" cy="15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將分割好的檔案個別轉換為一張QRcode</a:t>
            </a:r>
            <a:endParaRPr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endParaRPr/>
          </a:p>
          <a:p>
            <a:pPr marL="0" lvl="0" indent="0" algn="l">
              <a:spcBef>
                <a:spcPts val="1200"/>
              </a:spcBef>
              <a:spcAft>
                <a:spcPts val="1200"/>
              </a:spcAft>
              <a:buNone/>
              <a:defRPr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資料儲存方法-Linked List</a:t>
            </a:r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 bwMode="auto">
          <a:xfrm>
            <a:off x="311700" y="1017724"/>
            <a:ext cx="4579500" cy="1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QRcode是有順序的，不需要搜尋特定元素</a:t>
            </a:r>
            <a:endParaRPr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/>
              <a:t>用Linked list可以減少記憶體</a:t>
            </a:r>
            <a:endParaRPr/>
          </a:p>
          <a:p>
            <a:pPr marL="0" lvl="0" indent="0" algn="l"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TW"/>
              <a:t>Insert也較快</a:t>
            </a:r>
            <a:endParaRPr/>
          </a:p>
          <a:p>
            <a:pPr marL="0" lvl="0" indent="0" algn="l"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zh-TW"/>
              <a:t>將QRcode存入Linked list</a:t>
            </a:r>
            <a:endParaRPr/>
          </a:p>
        </p:txBody>
      </p:sp>
      <p:pic>
        <p:nvPicPr>
          <p:cNvPr id="99" name="Google Shape;99;p19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5057375" y="1152475"/>
            <a:ext cx="2695575" cy="8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/>
          <p:nvPr/>
        </p:nvPicPr>
        <p:blipFill>
          <a:blip r:embed="rId4">
            <a:alphaModFix/>
          </a:blip>
          <a:stretch/>
        </p:blipFill>
        <p:spPr bwMode="auto">
          <a:xfrm>
            <a:off x="704850" y="3038475"/>
            <a:ext cx="7734300" cy="210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/>
          <p:nvPr/>
        </p:nvPicPr>
        <p:blipFill>
          <a:blip r:embed="rId5">
            <a:alphaModFix/>
          </a:blip>
          <a:stretch/>
        </p:blipFill>
        <p:spPr bwMode="auto">
          <a:xfrm>
            <a:off x="1418800" y="4041300"/>
            <a:ext cx="523805" cy="49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/>
          <p:nvPr/>
        </p:nvPicPr>
        <p:blipFill>
          <a:blip r:embed="rId5">
            <a:alphaModFix/>
          </a:blip>
          <a:stretch/>
        </p:blipFill>
        <p:spPr bwMode="auto">
          <a:xfrm>
            <a:off x="3137796" y="4041300"/>
            <a:ext cx="523805" cy="49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/>
          <p:nvPr/>
        </p:nvPicPr>
        <p:blipFill>
          <a:blip r:embed="rId5">
            <a:alphaModFix/>
          </a:blip>
          <a:stretch/>
        </p:blipFill>
        <p:spPr bwMode="auto">
          <a:xfrm>
            <a:off x="4935545" y="4041300"/>
            <a:ext cx="523805" cy="49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/>
          <p:nvPr/>
        </p:nvPicPr>
        <p:blipFill>
          <a:blip r:embed="rId5">
            <a:alphaModFix/>
          </a:blip>
          <a:stretch/>
        </p:blipFill>
        <p:spPr bwMode="auto">
          <a:xfrm>
            <a:off x="6733295" y="4041300"/>
            <a:ext cx="523805" cy="49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輸出影片</a:t>
            </a:r>
            <a:endParaRPr/>
          </a:p>
        </p:txBody>
      </p:sp>
      <p:pic>
        <p:nvPicPr>
          <p:cNvPr id="110" name="Google Shape;110;p20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171575" y="2305050"/>
            <a:ext cx="6800850" cy="283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 bwMode="auto">
          <a:xfrm>
            <a:off x="2345550" y="1017724"/>
            <a:ext cx="4452900" cy="12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一部60FPS的影片</a:t>
            </a:r>
            <a:endParaRPr/>
          </a:p>
          <a:p>
            <a:pPr marL="0" lvl="0" indent="0" algn="l"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zh-TW"/>
              <a:t>每一幀分別是一個QRcode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 bwMode="auto"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/>
              <a:t>影片範例</a:t>
            </a:r>
            <a:endParaRPr/>
          </a:p>
        </p:txBody>
      </p:sp>
      <p:pic>
        <p:nvPicPr>
          <p:cNvPr id="117" name="Google Shape;117;p21"/>
          <p:cNvPicPr/>
          <p:nvPr/>
        </p:nvPicPr>
        <p:blipFill>
          <a:blip r:embed="rId5">
            <a:alphaModFix/>
          </a:blip>
          <a:stretch/>
        </p:blipFill>
        <p:spPr bwMode="auto">
          <a:xfrm>
            <a:off x="311700" y="1017724"/>
            <a:ext cx="5166750" cy="240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/>
          <p:nvPr/>
        </p:nvPicPr>
        <p:blipFill>
          <a:blip r:embed="rId6">
            <a:alphaModFix/>
          </a:blip>
          <a:stretch/>
        </p:blipFill>
        <p:spPr bwMode="auto">
          <a:xfrm>
            <a:off x="311700" y="3423300"/>
            <a:ext cx="5166750" cy="462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906870" name="圖片 83590686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/>
        </p:blipFill>
        <p:spPr bwMode="auto">
          <a:xfrm>
            <a:off x="5478449" y="1017724"/>
            <a:ext cx="2857500" cy="2857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316</Words>
  <Application>Microsoft Office PowerPoint</Application>
  <PresentationFormat>如螢幕大小 (16:9)</PresentationFormat>
  <Paragraphs>38</Paragraphs>
  <Slides>14</Slides>
  <Notes>14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7" baseType="lpstr">
      <vt:lpstr>Microsoft JhengHei</vt:lpstr>
      <vt:lpstr>Arial</vt:lpstr>
      <vt:lpstr>Simple Light</vt:lpstr>
      <vt:lpstr>QRcode檔案轉換器</vt:lpstr>
      <vt:lpstr>核心概念</vt:lpstr>
      <vt:lpstr>大綱</vt:lpstr>
      <vt:lpstr>Part 1-輸出影片</vt:lpstr>
      <vt:lpstr>檔案前處理</vt:lpstr>
      <vt:lpstr>64bit to QRcode</vt:lpstr>
      <vt:lpstr>資料儲存方法-Linked List</vt:lpstr>
      <vt:lpstr>輸出影片</vt:lpstr>
      <vt:lpstr>影片範例</vt:lpstr>
      <vt:lpstr>Part 2-影片轉zip</vt:lpstr>
      <vt:lpstr>將影片逐幀放入Linked list</vt:lpstr>
      <vt:lpstr>相片解碼</vt:lpstr>
      <vt:lpstr>將所有Linked list寫入zip檔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QRcode檔案轉換器</dc:title>
  <cp:lastModifiedBy>Howard Cheng</cp:lastModifiedBy>
  <cp:revision>1</cp:revision>
  <dcterms:modified xsi:type="dcterms:W3CDTF">2024-09-06T07:55:28Z</dcterms:modified>
</cp:coreProperties>
</file>